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70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C374B"/>
    <a:srgbClr val="272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3"/>
    <p:restoredTop sz="94759"/>
  </p:normalViewPr>
  <p:slideViewPr>
    <p:cSldViewPr snapToGrid="0">
      <p:cViewPr varScale="1">
        <p:scale>
          <a:sx n="146" d="100"/>
          <a:sy n="146" d="100"/>
        </p:scale>
        <p:origin x="124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5FFA4-D4FB-6F4B-BCB8-B85DAD101D4B}" type="datetimeFigureOut">
              <a:rPr lang="en-US" smtClean="0"/>
              <a:t>1/23/26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04F4A-2A0A-494C-9D6A-D7B59BB9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7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4F4A-2A0A-494C-9D6A-D7B59BB93F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5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B1DE-76EA-56DF-A184-F327BACF2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6235A-0D08-CAD3-6628-469B021FD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88D1-64CB-BFF5-339B-C788580D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C2D45-3926-E716-01D1-A153C91B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C6010-3793-994E-B369-C265CC07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8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DF48-5091-C9D2-D87D-50897439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7295E-F518-9C40-05D5-010212018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CBC82-D02A-E126-11CC-0FD77A62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4DF7-03DB-709F-509E-53D3A5E8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8E2AC-1D9A-5943-C50D-54852952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9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4A0EE-620A-983B-9B6B-43C7EC885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3E725-1154-CF74-3398-AB3270860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C1F9F-0C98-0DF9-19C9-FD6562AA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2086C-9960-5D4A-02D1-7B446B3D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E29DB-E5E2-E493-7515-1F9C69C9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4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9948-5DE1-B09C-FA5F-6F030AD3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F479-1844-B8DF-ACB4-D92EEFFC2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BA60F-204A-42C9-38A2-DA49982D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4AA-99EC-1E83-89E2-119A20DB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273EA-97FD-8671-79C1-7091D661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5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E60D-E7DB-0D68-5563-D90F57CE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9760A-4BB3-8AD1-A30C-FFFED80C4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3B672-95FD-4255-D2B4-688ABB6A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82D79-1780-7D7F-91B8-9F697AC1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9F97-A0B3-0147-6A98-FADF5885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5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7ECA-A272-D75E-F3AD-8B3B9A6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645B-53E4-CBA9-0D34-BF5279946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28ECD-5F60-7F90-FE05-39617876B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E0C6-338E-CBB2-6E5A-FEFB027AE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14486-10B9-2F97-A567-C02FAECB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153D9-A4BB-ACB6-4D26-7E697DB7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425F-A7C6-32B7-B7ED-6F685F96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DC280-734C-BC1F-8461-3206FD9A4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ABF12-220D-CE74-0CBC-5BE942E4F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D5B8D-4733-0C46-B20F-F58F51F18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A81A60-CEA0-2CE7-88D9-BD06E879C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A41494-790A-805C-0FED-302F5E56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CC6D44-27A5-0301-D930-5F9C5FB6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1D20E-004C-0C89-700C-CFF67BCD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1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E137-E0AB-A72C-1125-C04BD2D2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0E9B2-B80D-26C6-8B41-0E95D5BE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597A0-833A-C342-634B-93645C99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6101E-F694-1899-835A-A0FE7A7B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7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EA098-DE0C-AD0D-6426-BB41B672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9474A-21E6-7BEF-F153-B13CC3BC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18F19-4950-A285-0780-725E7E3F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DECF-002B-FA7B-DAFC-17875F0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7E450-29D9-544B-7F80-13EAB11D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75FC1-0D62-E181-C2F4-23760F21F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1D1C6-BDFB-E671-5193-27472126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58F1D-5F26-E42C-E0E1-AAC4505B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9EDC3-A9CD-6745-5068-8E332992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0636-85FF-F9BC-E251-F012A46E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F03AA-80B5-5418-EF31-6D7A51391B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36C94-F3B4-AB4D-4420-7CB2DE10B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F9CD2-EFC0-D2C9-9674-C3F6DE04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C093B-E1ED-B103-8902-7AC8B708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544BB-1191-51AE-CBEB-961AA593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2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FD4AFB-BA61-AF1F-D3FA-6AB597E9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D4FDA-6F32-F2D4-D52F-FD51CAEC2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9F53A-22A3-7BC7-16CC-DB59E6EB9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A15120-B5FC-F342-B624-2C5F4FB4BACD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7D155-F21F-E109-E34C-69CCC9B57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2DBB-4D30-4640-29B0-33AFEDF90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DF09C-0411-A542-862D-720A88AEA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0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6E51D-7F2F-4D6C-1C42-F5D7B6A7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2" y="2542584"/>
            <a:ext cx="9793149" cy="3203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193AD-580C-6C01-ED4F-FA760849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701"/>
          <a:stretch>
            <a:fillRect/>
          </a:stretch>
        </p:blipFill>
        <p:spPr>
          <a:xfrm>
            <a:off x="489409" y="158179"/>
            <a:ext cx="7772400" cy="2283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C1CC3-4156-929A-818B-98A5E71AB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940" y="158178"/>
            <a:ext cx="5929589" cy="2443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1D99E3-9FB1-059D-A85E-DBE45D9665B2}"/>
              </a:ext>
            </a:extLst>
          </p:cNvPr>
          <p:cNvSpPr txBox="1"/>
          <p:nvPr/>
        </p:nvSpPr>
        <p:spPr>
          <a:xfrm>
            <a:off x="4837508" y="118667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Power Curve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71DE0-A857-0121-3B6C-798C774D4996}"/>
              </a:ext>
            </a:extLst>
          </p:cNvPr>
          <p:cNvSpPr txBox="1"/>
          <p:nvPr/>
        </p:nvSpPr>
        <p:spPr>
          <a:xfrm>
            <a:off x="6455622" y="118667"/>
            <a:ext cx="1398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Norm. Power 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36F9D-7816-0E69-8E4B-BE577EBD009E}"/>
              </a:ext>
            </a:extLst>
          </p:cNvPr>
          <p:cNvSpPr txBox="1"/>
          <p:nvPr/>
        </p:nvSpPr>
        <p:spPr>
          <a:xfrm>
            <a:off x="8261809" y="118667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Accum</a:t>
            </a:r>
            <a:r>
              <a:rPr lang="en-US" sz="1100" dirty="0"/>
              <a:t>. Time @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43CE2-8839-8D3D-3FE6-D0944FE544C3}"/>
              </a:ext>
            </a:extLst>
          </p:cNvPr>
          <p:cNvSpPr txBox="1"/>
          <p:nvPr/>
        </p:nvSpPr>
        <p:spPr>
          <a:xfrm>
            <a:off x="3098705" y="2123434"/>
            <a:ext cx="917239" cy="261610"/>
          </a:xfrm>
          <a:prstGeom prst="rect">
            <a:avLst/>
          </a:prstGeom>
          <a:solidFill>
            <a:srgbClr val="FFFFFF">
              <a:alpha val="5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GPX Course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915C5A-10EF-949D-1EC1-13D761B12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402" y="2223887"/>
            <a:ext cx="7772400" cy="4475934"/>
          </a:xfrm>
          <a:prstGeom prst="rect">
            <a:avLst/>
          </a:prstGeom>
        </p:spPr>
      </p:pic>
      <p:pic>
        <p:nvPicPr>
          <p:cNvPr id="1026" name="Picture 2" descr="Ryan Blanchard">
            <a:extLst>
              <a:ext uri="{FF2B5EF4-FFF2-40B4-BE49-F238E27FC236}">
                <a16:creationId xmlns:a16="http://schemas.microsoft.com/office/drawing/2014/main" id="{08D7CE00-1A11-3C76-0901-15D1DC9F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0071" y="2541996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09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8CDBA2-B819-DFC7-3EFF-BDCE5FB59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85" b="22278"/>
          <a:stretch>
            <a:fillRect/>
          </a:stretch>
        </p:blipFill>
        <p:spPr bwMode="auto">
          <a:xfrm>
            <a:off x="536448" y="1755648"/>
            <a:ext cx="11570208" cy="4792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RYANBL~1\AppData\Local\Temp\DSC00585.jpg">
            <a:extLst>
              <a:ext uri="{FF2B5EF4-FFF2-40B4-BE49-F238E27FC236}">
                <a16:creationId xmlns:a16="http://schemas.microsoft.com/office/drawing/2014/main" id="{805AF126-7BC7-6D66-F834-7D93E4703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 b="19318"/>
          <a:stretch/>
        </p:blipFill>
        <p:spPr bwMode="auto">
          <a:xfrm>
            <a:off x="0" y="0"/>
            <a:ext cx="12194672" cy="63398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9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52F12F-9DE7-E0AC-E61B-AE09A3538E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07DFE-C366-5C86-29A3-BD1D8D4FD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68" y="-815741"/>
            <a:ext cx="378994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0B95D4-C2FD-D99C-9ECA-9C290B3E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403" r="2638"/>
          <a:stretch>
            <a:fillRect/>
          </a:stretch>
        </p:blipFill>
        <p:spPr>
          <a:xfrm>
            <a:off x="-86627" y="4244741"/>
            <a:ext cx="10691657" cy="208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BE8B4-8CC5-9C7E-95F8-73D630305C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15" b="6961"/>
          <a:stretch>
            <a:fillRect/>
          </a:stretch>
        </p:blipFill>
        <p:spPr>
          <a:xfrm>
            <a:off x="0" y="-1235462"/>
            <a:ext cx="8792687" cy="28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4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7351D7-D126-8C78-5217-85A74087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77126" y="-447619"/>
            <a:ext cx="4799827" cy="8685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9401E-BEDB-3FF4-51CA-8318E115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03" r="2638"/>
          <a:stretch>
            <a:fillRect/>
          </a:stretch>
        </p:blipFill>
        <p:spPr>
          <a:xfrm>
            <a:off x="-2162561" y="-88479"/>
            <a:ext cx="14591821" cy="28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18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C73303-CC68-A54A-07C8-4F2EF641C3B7}"/>
              </a:ext>
            </a:extLst>
          </p:cNvPr>
          <p:cNvSpPr/>
          <p:nvPr/>
        </p:nvSpPr>
        <p:spPr>
          <a:xfrm>
            <a:off x="1915886" y="1454331"/>
            <a:ext cx="8681058" cy="4119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25193-4D99-9002-1B4D-439ED8ED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05"/>
          <a:stretch>
            <a:fillRect/>
          </a:stretch>
        </p:blipFill>
        <p:spPr>
          <a:xfrm>
            <a:off x="2349136" y="3359331"/>
            <a:ext cx="8132232" cy="2214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E5053A-074F-6AB6-7BD1-ADBF4EB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158" y="1938848"/>
            <a:ext cx="8110785" cy="112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F38D6-0EA4-B6DF-C863-68BF46F55034}"/>
              </a:ext>
            </a:extLst>
          </p:cNvPr>
          <p:cNvSpPr txBox="1"/>
          <p:nvPr/>
        </p:nvSpPr>
        <p:spPr>
          <a:xfrm>
            <a:off x="7687802" y="1569516"/>
            <a:ext cx="217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Wing Planview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0FEE-A3FA-FC3F-6BE2-21EDC18DBE7F}"/>
              </a:ext>
            </a:extLst>
          </p:cNvPr>
          <p:cNvSpPr txBox="1"/>
          <p:nvPr/>
        </p:nvSpPr>
        <p:spPr>
          <a:xfrm>
            <a:off x="7502435" y="3147963"/>
            <a:ext cx="236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Wing 2D Profiles</a:t>
            </a:r>
          </a:p>
        </p:txBody>
      </p:sp>
    </p:spTree>
    <p:extLst>
      <p:ext uri="{BB962C8B-B14F-4D97-AF65-F5344CB8AC3E}">
        <p14:creationId xmlns:p14="http://schemas.microsoft.com/office/powerpoint/2010/main" val="176741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7D59A-4431-5FFD-B90E-C504BF94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0"/>
            <a:ext cx="7772400" cy="2783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C84F4-01F2-4C00-AE5B-32BEDEE5E4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270"/>
          <a:stretch>
            <a:fillRect/>
          </a:stretch>
        </p:blipFill>
        <p:spPr>
          <a:xfrm>
            <a:off x="-785949" y="1175657"/>
            <a:ext cx="15645349" cy="47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yan Blanchard">
            <a:extLst>
              <a:ext uri="{FF2B5EF4-FFF2-40B4-BE49-F238E27FC236}">
                <a16:creationId xmlns:a16="http://schemas.microsoft.com/office/drawing/2014/main" id="{18F80F09-2A79-7B77-238A-F1E583A26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9" y="135965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swirly logo&#10;&#10;AI-generated content may be incorrect.">
            <a:extLst>
              <a:ext uri="{FF2B5EF4-FFF2-40B4-BE49-F238E27FC236}">
                <a16:creationId xmlns:a16="http://schemas.microsoft.com/office/drawing/2014/main" id="{733E2693-D0FF-6F19-190B-AC7CE7E5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29" r="25917"/>
          <a:stretch>
            <a:fillRect/>
          </a:stretch>
        </p:blipFill>
        <p:spPr>
          <a:xfrm>
            <a:off x="6685714" y="316659"/>
            <a:ext cx="3997719" cy="577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8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A9BE089-33E0-C62A-EDA5-FE94790FC956}"/>
              </a:ext>
            </a:extLst>
          </p:cNvPr>
          <p:cNvSpPr/>
          <p:nvPr/>
        </p:nvSpPr>
        <p:spPr>
          <a:xfrm>
            <a:off x="-3018503" y="-727587"/>
            <a:ext cx="17993032" cy="3945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022D9-4708-5A1E-80E7-19B720179F55}"/>
              </a:ext>
            </a:extLst>
          </p:cNvPr>
          <p:cNvSpPr/>
          <p:nvPr/>
        </p:nvSpPr>
        <p:spPr>
          <a:xfrm>
            <a:off x="-963168" y="-121440"/>
            <a:ext cx="14118336" cy="2926080"/>
          </a:xfrm>
          <a:prstGeom prst="rect">
            <a:avLst/>
          </a:prstGeom>
          <a:solidFill>
            <a:srgbClr val="3C374B"/>
          </a:solidFill>
          <a:ln w="38100">
            <a:solidFill>
              <a:schemeClr val="tx1"/>
            </a:solidFill>
          </a:ln>
          <a:effectLst>
            <a:outerShdw blurRad="235063" dist="88900" dir="2700000" sx="101000" sy="101000" algn="tl" rotWithShape="0">
              <a:schemeClr val="bg1">
                <a:alpha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3D02B-C089-73BA-0E48-2B407C829019}"/>
              </a:ext>
            </a:extLst>
          </p:cNvPr>
          <p:cNvSpPr txBox="1"/>
          <p:nvPr/>
        </p:nvSpPr>
        <p:spPr>
          <a:xfrm>
            <a:off x="3252278" y="291923"/>
            <a:ext cx="8815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venir Book" panose="02000503020000020003" pitchFamily="2" charset="0"/>
              </a:rPr>
              <a:t>Design and Build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7B46F-59B1-6CA1-2734-EFF1EA83209F}"/>
              </a:ext>
            </a:extLst>
          </p:cNvPr>
          <p:cNvSpPr txBox="1"/>
          <p:nvPr/>
        </p:nvSpPr>
        <p:spPr>
          <a:xfrm>
            <a:off x="7223717" y="1571698"/>
            <a:ext cx="356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venir Book" panose="02000503020000020003" pitchFamily="2" charset="0"/>
              </a:rPr>
              <a:t>by Ryan Blanchard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97E5A8-559C-23F3-3103-F6C446D5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149" y="3218003"/>
            <a:ext cx="7772400" cy="1696791"/>
          </a:xfrm>
          <a:prstGeom prst="rect">
            <a:avLst/>
          </a:prstGeom>
        </p:spPr>
      </p:pic>
      <p:pic>
        <p:nvPicPr>
          <p:cNvPr id="14" name="Picture 13" descr="A person with his finger on his mouth&#10;&#10;AI-generated content may be incorrect.">
            <a:extLst>
              <a:ext uri="{FF2B5EF4-FFF2-40B4-BE49-F238E27FC236}">
                <a16:creationId xmlns:a16="http://schemas.microsoft.com/office/drawing/2014/main" id="{2C79B0A1-4EBB-518D-64B2-CBCAD789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3235" y="3703488"/>
            <a:ext cx="4572000" cy="6858000"/>
          </a:xfrm>
          <a:prstGeom prst="rect">
            <a:avLst/>
          </a:prstGeom>
        </p:spPr>
      </p:pic>
      <p:pic>
        <p:nvPicPr>
          <p:cNvPr id="17" name="Picture 16" descr="A white swirly logo&#10;&#10;AI-generated content may be incorrect.">
            <a:extLst>
              <a:ext uri="{FF2B5EF4-FFF2-40B4-BE49-F238E27FC236}">
                <a16:creationId xmlns:a16="http://schemas.microsoft.com/office/drawing/2014/main" id="{FA3CE68F-040C-023E-9640-CEBB268C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29948" r="69466">
                        <a14:foregroundMark x1="47852" y1="31152" x2="47852" y2="31152"/>
                        <a14:foregroundMark x1="54297" y1="33984" x2="54297" y2="33984"/>
                        <a14:foregroundMark x1="62370" y1="51270" x2="62370" y2="51270"/>
                        <a14:foregroundMark x1="58529" y1="61133" x2="58529" y2="61133"/>
                        <a14:foregroundMark x1="37630" y1="58398" x2="37630" y2="58398"/>
                        <a14:foregroundMark x1="29948" y1="68555" x2="29948" y2="68555"/>
                        <a14:foregroundMark x1="58854" y1="59180" x2="58854" y2="59180"/>
                        <a14:foregroundMark x1="54297" y1="50391" x2="54297" y2="50391"/>
                        <a14:foregroundMark x1="49349" y1="47949" x2="49349" y2="47949"/>
                        <a14:foregroundMark x1="53190" y1="49902" x2="53190" y2="49902"/>
                        <a14:foregroundMark x1="52995" y1="49609" x2="52995" y2="49609"/>
                        <a14:foregroundMark x1="52279" y1="56152" x2="52279" y2="56152"/>
                        <a14:foregroundMark x1="50260" y1="57031" x2="50260" y2="57031"/>
                        <a14:foregroundMark x1="50651" y1="55859" x2="50651" y2="55859"/>
                        <a14:foregroundMark x1="52474" y1="54492" x2="52474" y2="54492"/>
                        <a14:foregroundMark x1="53190" y1="49902" x2="53190" y2="49902"/>
                        <a14:foregroundMark x1="52799" y1="49902" x2="52799" y2="49902"/>
                      </a14:backgroundRemoval>
                    </a14:imgEffect>
                  </a14:imgLayer>
                </a14:imgProps>
              </a:ext>
            </a:extLst>
          </a:blip>
          <a:srcRect l="27929" t="16614" r="25917" b="18839"/>
          <a:stretch>
            <a:fillRect/>
          </a:stretch>
        </p:blipFill>
        <p:spPr>
          <a:xfrm>
            <a:off x="0" y="-73312"/>
            <a:ext cx="3033789" cy="282854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66358A4-5969-775F-3D6B-BE59096D2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979" y="3154512"/>
            <a:ext cx="12744106" cy="26721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A2C5A80-7D17-E93C-7E57-51CC0BFBC6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9864" y="6520657"/>
            <a:ext cx="7772400" cy="16734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210B8EF-34D3-FE2C-002F-60ED571C4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2768" y="8335428"/>
            <a:ext cx="7772400" cy="18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11C4DA-3201-3F2D-12C7-08A7440ECAEF}"/>
              </a:ext>
            </a:extLst>
          </p:cNvPr>
          <p:cNvSpPr/>
          <p:nvPr/>
        </p:nvSpPr>
        <p:spPr>
          <a:xfrm>
            <a:off x="-855406" y="-59100"/>
            <a:ext cx="13843820" cy="281730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79061-C5C9-354C-9D94-1A4ECD05C9A3}"/>
              </a:ext>
            </a:extLst>
          </p:cNvPr>
          <p:cNvSpPr txBox="1"/>
          <p:nvPr/>
        </p:nvSpPr>
        <p:spPr>
          <a:xfrm>
            <a:off x="3252278" y="421874"/>
            <a:ext cx="8815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Avenir Book" panose="02000503020000020003" pitchFamily="2" charset="0"/>
              </a:rPr>
              <a:t>Design and Build</a:t>
            </a:r>
          </a:p>
        </p:txBody>
      </p:sp>
      <p:pic>
        <p:nvPicPr>
          <p:cNvPr id="4" name="Picture 3" descr="A black swirly logo&#10;&#10;AI-generated content may be incorrect.">
            <a:extLst>
              <a:ext uri="{FF2B5EF4-FFF2-40B4-BE49-F238E27FC236}">
                <a16:creationId xmlns:a16="http://schemas.microsoft.com/office/drawing/2014/main" id="{7200935C-B971-4075-A1DC-632C2E76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38" t="21021" r="26990" b="26298"/>
          <a:stretch>
            <a:fillRect/>
          </a:stretch>
        </p:blipFill>
        <p:spPr>
          <a:xfrm>
            <a:off x="0" y="8786"/>
            <a:ext cx="3402107" cy="2729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CCF2B-89E2-5A4C-A753-463E3A87E410}"/>
              </a:ext>
            </a:extLst>
          </p:cNvPr>
          <p:cNvSpPr txBox="1"/>
          <p:nvPr/>
        </p:nvSpPr>
        <p:spPr>
          <a:xfrm>
            <a:off x="7223717" y="1701649"/>
            <a:ext cx="356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by Ryan Blanchard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20050-E173-1DAB-3AD1-5F3999C4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806" y="3167766"/>
            <a:ext cx="7772400" cy="1712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29A40-29C6-9D70-BAEB-0374E20CD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1000" y="3325760"/>
            <a:ext cx="3403600" cy="2743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3ACA2AD-38EF-65CA-115D-64577CD16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05348" y="4429690"/>
            <a:ext cx="12655688" cy="26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4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C7F817-6341-CD89-13E1-5CBBD887BF6E}"/>
              </a:ext>
            </a:extLst>
          </p:cNvPr>
          <p:cNvSpPr/>
          <p:nvPr/>
        </p:nvSpPr>
        <p:spPr>
          <a:xfrm>
            <a:off x="1202689" y="709863"/>
            <a:ext cx="10275437" cy="483669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AC889-E91D-DFE5-69A5-68F80DDED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250" b="59562" l="10000" r="90000">
                        <a14:foregroundMark x1="25667" y1="59375" x2="17917" y2="54937"/>
                        <a14:foregroundMark x1="53833" y1="41250" x2="49750" y2="36438"/>
                        <a14:foregroundMark x1="49750" y1="36438" x2="47917" y2="36250"/>
                        <a14:foregroundMark x1="38833" y1="48375" x2="31167" y2="47250"/>
                      </a14:backgroundRemoval>
                    </a14:imgEffect>
                  </a14:imgLayer>
                </a14:imgProps>
              </a:ext>
            </a:extLst>
          </a:blip>
          <a:srcRect l="6715" t="34145" b="37610"/>
          <a:stretch>
            <a:fillRect/>
          </a:stretch>
        </p:blipFill>
        <p:spPr>
          <a:xfrm>
            <a:off x="1503947" y="709862"/>
            <a:ext cx="7287075" cy="2941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3F515-5449-35C2-15C2-6B68D255F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60" t="20393" r="14418" b="6216"/>
          <a:stretch>
            <a:fillRect/>
          </a:stretch>
        </p:blipFill>
        <p:spPr>
          <a:xfrm>
            <a:off x="6290981" y="794084"/>
            <a:ext cx="4921625" cy="285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DA391-3A0E-E673-1AB5-8BA23A3617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693" t="18929" r="8968" b="18140"/>
          <a:stretch>
            <a:fillRect/>
          </a:stretch>
        </p:blipFill>
        <p:spPr>
          <a:xfrm>
            <a:off x="3496351" y="3238187"/>
            <a:ext cx="5311588" cy="2204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91A374-2C8C-8AB9-A4E3-C09B83C0B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93717"/>
            <a:ext cx="7772400" cy="367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B7DB-EDDA-B9EB-943C-AE8BED54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5" t="72209" b="-3995"/>
          <a:stretch>
            <a:fillRect/>
          </a:stretch>
        </p:blipFill>
        <p:spPr>
          <a:xfrm>
            <a:off x="-617352" y="2291375"/>
            <a:ext cx="6106980" cy="1707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B91D6-013C-6BCD-D5CB-A10923E6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16" b="6545"/>
          <a:stretch>
            <a:fillRect/>
          </a:stretch>
        </p:blipFill>
        <p:spPr>
          <a:xfrm>
            <a:off x="5489628" y="2291376"/>
            <a:ext cx="6723529" cy="420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FD713-7321-0717-19AE-5EE63419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7252" b="1"/>
          <a:stretch>
            <a:fillRect/>
          </a:stretch>
        </p:blipFill>
        <p:spPr>
          <a:xfrm>
            <a:off x="-385302" y="3582848"/>
            <a:ext cx="5883894" cy="29167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FBB126-4F37-0942-BDE5-705ACCA75B12}"/>
              </a:ext>
            </a:extLst>
          </p:cNvPr>
          <p:cNvSpPr/>
          <p:nvPr/>
        </p:nvSpPr>
        <p:spPr>
          <a:xfrm>
            <a:off x="6793992" y="5417868"/>
            <a:ext cx="5056632" cy="1081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5401EA-CC25-1241-F96D-593F9791E2B1}"/>
              </a:ext>
            </a:extLst>
          </p:cNvPr>
          <p:cNvSpPr/>
          <p:nvPr/>
        </p:nvSpPr>
        <p:spPr>
          <a:xfrm>
            <a:off x="-484451" y="2291374"/>
            <a:ext cx="377952" cy="793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733BA5-D40D-4A20-D682-CFE1C487233B}"/>
              </a:ext>
            </a:extLst>
          </p:cNvPr>
          <p:cNvSpPr/>
          <p:nvPr/>
        </p:nvSpPr>
        <p:spPr>
          <a:xfrm>
            <a:off x="-617352" y="3746625"/>
            <a:ext cx="377952" cy="2752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05CB0-A8E9-2C17-428E-6B8EB6F8C205}"/>
              </a:ext>
            </a:extLst>
          </p:cNvPr>
          <p:cNvSpPr/>
          <p:nvPr/>
        </p:nvSpPr>
        <p:spPr>
          <a:xfrm>
            <a:off x="6170987" y="6127315"/>
            <a:ext cx="6042169" cy="372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2E3DF-A24E-9CBF-2738-16CA6A0B5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08" y="465532"/>
            <a:ext cx="7772400" cy="25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06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11F6014-A1E2-814A-64F9-51E5935D7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36" y="1240536"/>
            <a:ext cx="4531753" cy="330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BC87DAC-9FEC-9AA1-9AC6-D0A6E21F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47" y="1240535"/>
            <a:ext cx="5966011" cy="334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8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43C3476-F77B-2409-0718-404104086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4" r="26183"/>
          <a:stretch/>
        </p:blipFill>
        <p:spPr bwMode="auto">
          <a:xfrm>
            <a:off x="401024" y="1282192"/>
            <a:ext cx="4655069" cy="37037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5F7E1B91-D0BE-85FA-F1E8-33C4F199019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2" y="1245616"/>
            <a:ext cx="5477795" cy="381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03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21E17E-3CDD-3651-E6D5-D3F62083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8" y="362394"/>
            <a:ext cx="7772400" cy="3538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86E587-D88E-3F7E-455C-6EA8F3A8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0574"/>
            <a:ext cx="7772400" cy="5896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E0D35F-C227-3365-603B-A7A92732D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984" y="918827"/>
            <a:ext cx="12650302" cy="33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10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45469</TotalTime>
  <Words>33</Words>
  <Application>Microsoft Macintosh PowerPoint</Application>
  <PresentationFormat>Widescreen</PresentationFormat>
  <Paragraphs>11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Avenir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Blanchard</dc:creator>
  <cp:lastModifiedBy>Ryan Blanchard</cp:lastModifiedBy>
  <cp:revision>5</cp:revision>
  <dcterms:created xsi:type="dcterms:W3CDTF">2025-12-22T17:05:15Z</dcterms:created>
  <dcterms:modified xsi:type="dcterms:W3CDTF">2026-01-26T11:58:50Z</dcterms:modified>
</cp:coreProperties>
</file>